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2FB8DD-8854-46A1-9439-0262D734A6A2}" v="8" dt="2025-01-13T13:14:52.9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e Haber" userId="301cc12195e91ee3" providerId="Windows Live" clId="Web-{F52FB8DD-8854-46A1-9439-0262D734A6A2}"/>
    <pc:docChg chg="modSld">
      <pc:chgData name="Simone Haber" userId="301cc12195e91ee3" providerId="Windows Live" clId="Web-{F52FB8DD-8854-46A1-9439-0262D734A6A2}" dt="2025-01-13T13:14:52.977" v="5"/>
      <pc:docMkLst>
        <pc:docMk/>
      </pc:docMkLst>
      <pc:sldChg chg="addSp delSp modSp mod setBg">
        <pc:chgData name="Simone Haber" userId="301cc12195e91ee3" providerId="Windows Live" clId="Web-{F52FB8DD-8854-46A1-9439-0262D734A6A2}" dt="2025-01-13T13:14:52.977" v="5"/>
        <pc:sldMkLst>
          <pc:docMk/>
          <pc:sldMk cId="1577499883" sldId="256"/>
        </pc:sldMkLst>
        <pc:spChg chg="del">
          <ac:chgData name="Simone Haber" userId="301cc12195e91ee3" providerId="Windows Live" clId="Web-{F52FB8DD-8854-46A1-9439-0262D734A6A2}" dt="2025-01-13T13:13:54.428" v="0"/>
          <ac:spMkLst>
            <pc:docMk/>
            <pc:sldMk cId="1577499883" sldId="256"/>
            <ac:spMk id="2" creationId="{00000000-0000-0000-0000-000000000000}"/>
          </ac:spMkLst>
        </pc:spChg>
        <pc:spChg chg="del">
          <ac:chgData name="Simone Haber" userId="301cc12195e91ee3" providerId="Windows Live" clId="Web-{F52FB8DD-8854-46A1-9439-0262D734A6A2}" dt="2025-01-13T13:13:56.600" v="1"/>
          <ac:spMkLst>
            <pc:docMk/>
            <pc:sldMk cId="1577499883" sldId="256"/>
            <ac:spMk id="3" creationId="{00000000-0000-0000-0000-000000000000}"/>
          </ac:spMkLst>
        </pc:spChg>
        <pc:picChg chg="add mod">
          <ac:chgData name="Simone Haber" userId="301cc12195e91ee3" providerId="Windows Live" clId="Web-{F52FB8DD-8854-46A1-9439-0262D734A6A2}" dt="2025-01-13T13:14:35.163" v="4" actId="14100"/>
          <ac:picMkLst>
            <pc:docMk/>
            <pc:sldMk cId="1577499883" sldId="256"/>
            <ac:picMk id="4" creationId="{065558AF-75D2-C2C6-FC6C-79B99B06191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16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20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95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20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58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90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08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20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69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88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88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EB3054-B75A-4BD7-8B3E-8DC0F614FAF3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72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A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Screenshot, parallel, Diagramm enthält.&#10;&#10;Beschreibung automatisch generiert.">
            <a:extLst>
              <a:ext uri="{FF2B5EF4-FFF2-40B4-BE49-F238E27FC236}">
                <a16:creationId xmlns:a16="http://schemas.microsoft.com/office/drawing/2014/main" id="{065558AF-75D2-C2C6-FC6C-79B99B061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67" y="465977"/>
            <a:ext cx="9186333" cy="589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Larissa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5</cp:revision>
  <dcterms:created xsi:type="dcterms:W3CDTF">2025-01-13T13:13:48Z</dcterms:created>
  <dcterms:modified xsi:type="dcterms:W3CDTF">2025-01-13T13:15:01Z</dcterms:modified>
</cp:coreProperties>
</file>